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66" autoAdjust="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7C22AEC-2885-4374-8D6B-8D3F61F2FE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200C60-796D-4943-9444-C7E7C141563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29 January 2013</a:t>
            </a:r>
          </a:p>
          <a:p>
            <a:r>
              <a:rPr lang="en-US" dirty="0" smtClean="0"/>
              <a:t>French 2</a:t>
            </a:r>
          </a:p>
          <a:p>
            <a:r>
              <a:rPr lang="en-US" dirty="0" smtClean="0"/>
              <a:t>Tara Brennan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Indirect Object Pronouns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761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Vs. Indirect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0669844"/>
              </p:ext>
            </p:extLst>
          </p:nvPr>
        </p:nvGraphicFramePr>
        <p:xfrm>
          <a:off x="304800" y="1905000"/>
          <a:ext cx="8504240" cy="334191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126060"/>
                <a:gridCol w="2126060"/>
                <a:gridCol w="2126060"/>
                <a:gridCol w="2126060"/>
              </a:tblGrid>
              <a:tr h="392616">
                <a:tc>
                  <a:txBody>
                    <a:bodyPr/>
                    <a:lstStyle/>
                    <a:p>
                      <a:r>
                        <a:rPr lang="en-US" dirty="0" smtClean="0"/>
                        <a:t>Direct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550">
                <a:tc>
                  <a:txBody>
                    <a:bodyPr/>
                    <a:lstStyle/>
                    <a:p>
                      <a:r>
                        <a:rPr lang="en-US" dirty="0" smtClean="0"/>
                        <a:t>Me(M’)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Me(M’)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</a:tr>
              <a:tr h="49155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(T’)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(T’)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 You</a:t>
                      </a:r>
                      <a:endParaRPr lang="en-US" dirty="0"/>
                    </a:p>
                  </a:txBody>
                  <a:tcPr/>
                </a:tc>
              </a:tr>
              <a:tr h="491550">
                <a:tc>
                  <a:txBody>
                    <a:bodyPr/>
                    <a:lstStyle/>
                    <a:p>
                      <a:r>
                        <a:rPr lang="en-US" dirty="0" smtClean="0"/>
                        <a:t>Le/La(L’)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Him/Her/It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 Him/Her/It</a:t>
                      </a:r>
                      <a:endParaRPr lang="en-US" dirty="0"/>
                    </a:p>
                  </a:txBody>
                  <a:tcPr/>
                </a:tc>
              </a:tr>
              <a:tr h="49155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 Us</a:t>
                      </a:r>
                      <a:endParaRPr lang="en-US" dirty="0"/>
                    </a:p>
                  </a:txBody>
                  <a:tcPr/>
                </a:tc>
              </a:tr>
              <a:tr h="49155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 You</a:t>
                      </a:r>
                      <a:endParaRPr lang="en-US" dirty="0"/>
                    </a:p>
                  </a:txBody>
                  <a:tcPr/>
                </a:tc>
              </a:tr>
              <a:tr h="49155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6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spc="-150" dirty="0" smtClean="0"/>
              <a:t>Placement of the Direct and Indirect Object Pronouns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Direct object pronouns precede the verb of which they are the object. In a composed tense (like the passé </a:t>
            </a:r>
            <a:r>
              <a:rPr lang="en-US" dirty="0" err="1"/>
              <a:t>composé</a:t>
            </a:r>
            <a:r>
              <a:rPr lang="en-US" dirty="0"/>
              <a:t>), the pronoun precedes the auxiliary. In infinitive constructions, the pronoun goes immediately before the infinitive. When the conjugated verb is negative, the ne precedes the object pronoun.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321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46062891"/>
              </p:ext>
            </p:extLst>
          </p:nvPr>
        </p:nvGraphicFramePr>
        <p:xfrm>
          <a:off x="380999" y="2133600"/>
          <a:ext cx="8428039" cy="3273426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752601"/>
                <a:gridCol w="3276600"/>
                <a:gridCol w="3398838"/>
              </a:tblGrid>
              <a:tr h="44228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Indirect</a:t>
                      </a:r>
                      <a:endParaRPr lang="en-US" dirty="0"/>
                    </a:p>
                  </a:txBody>
                  <a:tcPr/>
                </a:tc>
              </a:tr>
              <a:tr h="94371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Present Tense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t’aime</a:t>
                      </a:r>
                      <a:r>
                        <a:rPr lang="en-US" dirty="0" smtClean="0"/>
                        <a:t>.</a:t>
                      </a:r>
                    </a:p>
                    <a:p>
                      <a:r>
                        <a:rPr lang="en-US" dirty="0" smtClean="0"/>
                        <a:t>I love you.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Elle lui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écrit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r>
                        <a:rPr lang="en-US" baseline="0" dirty="0" smtClean="0"/>
                        <a:t>She writes to him.</a:t>
                      </a:r>
                      <a:endParaRPr lang="en-US" dirty="0"/>
                    </a:p>
                  </a:txBody>
                  <a:tcPr/>
                </a:tc>
              </a:tr>
              <a:tr h="943714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Imparfait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t’aimais</a:t>
                      </a:r>
                      <a:r>
                        <a:rPr lang="en-US" dirty="0" smtClean="0"/>
                        <a:t>.</a:t>
                      </a:r>
                    </a:p>
                    <a:p>
                      <a:r>
                        <a:rPr lang="en-US" dirty="0" smtClean="0"/>
                        <a:t>I used to love you.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Elle lui </a:t>
                      </a:r>
                      <a:r>
                        <a:rPr lang="en-US" baseline="0" dirty="0" err="1" smtClean="0"/>
                        <a:t>écrivais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r>
                        <a:rPr lang="en-US" baseline="0" dirty="0" smtClean="0"/>
                        <a:t>She used to write to him.</a:t>
                      </a:r>
                    </a:p>
                  </a:txBody>
                  <a:tcPr/>
                </a:tc>
              </a:tr>
              <a:tr h="94371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Passé </a:t>
                      </a:r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Composé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t’ai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aimé</a:t>
                      </a:r>
                      <a:r>
                        <a:rPr lang="en-US" dirty="0" smtClean="0"/>
                        <a:t>.</a:t>
                      </a:r>
                    </a:p>
                    <a:p>
                      <a:r>
                        <a:rPr lang="en-US" dirty="0" smtClean="0"/>
                        <a:t>I loved you.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Elle</a:t>
                      </a:r>
                      <a:r>
                        <a:rPr lang="en-US" baseline="0" dirty="0" smtClean="0"/>
                        <a:t> lui a </a:t>
                      </a:r>
                      <a:r>
                        <a:rPr lang="en-US" baseline="0" dirty="0" err="1" smtClean="0"/>
                        <a:t>écrit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r>
                        <a:rPr lang="en-US" baseline="0" dirty="0" smtClean="0"/>
                        <a:t>She wrote to him.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6407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73</TotalTime>
  <Words>190</Words>
  <Application>Microsoft Office PowerPoint</Application>
  <PresentationFormat>On-screen Show (4:3)</PresentationFormat>
  <Paragraphs>51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Direct and Indirect Object Pronouns</vt:lpstr>
      <vt:lpstr>Direct Vs. Indirect</vt:lpstr>
      <vt:lpstr>Placement of the Direct and Indirect Object Pronouns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Object Pronouns</dc:title>
  <dc:creator>PNHS Student</dc:creator>
  <cp:lastModifiedBy>PNHS Student</cp:lastModifiedBy>
  <cp:revision>7</cp:revision>
  <dcterms:created xsi:type="dcterms:W3CDTF">2013-01-29T12:27:49Z</dcterms:created>
  <dcterms:modified xsi:type="dcterms:W3CDTF">2013-01-30T13:03:11Z</dcterms:modified>
</cp:coreProperties>
</file>